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22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F4DEE-DAC2-4E17-A85D-DB78F99A6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CB23F91-93BD-4FBB-8B64-50C9814B69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0A0BF6B-0161-4573-B16C-5EF496230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34449C-FB06-47AA-ACAF-60221C998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BE892B-B7AB-4648-93FF-25B207781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0479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55B7AD-114B-4C0A-99A0-512F6D49F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313BB09-92E6-4805-80FA-102127921B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9A9D1EF-2C3A-486F-AFF1-311B42552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B0D5CD1-6721-4094-BBB1-09892B876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F8D4A7-C1CF-4329-9BB9-CAEA24801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075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73B2845-1951-4D98-9189-7DB897BB17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F1D9AF9-97E4-47F8-AB13-2219775AA2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7EE133-F01F-4AC8-AF77-59FE299D6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94495E-27C5-4E45-B999-586DE8EFC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49E4C9-4106-4EFC-8DEA-959595E02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528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3FA151-4596-45C6-BDDF-14ED8C935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DD0EA56-1F99-4CA9-B51D-06EFD5160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3ED2F9-281A-45A7-960B-28672606D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C2AC9C-3605-4270-850D-855EC9C69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86594F9-740B-4F57-8773-4B98D6F09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104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6E00C3-C77E-4958-BC7A-CE06ABC88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B7653A7-5FA1-4446-8870-03206BC07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EAB1A9C-5257-48C3-8F5E-18A8EE918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C8D586-C0BA-4F52-A409-135EC4407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DCE692-5888-4113-8D1B-73ACC2CB8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6935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F3019C-4A52-4D44-A6A6-4BAD1BE9D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64BE41-85A0-4C6C-B839-BB37D7FD4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64588C1-3032-43A7-A9D6-B5EBD98C1E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78D11FA-1504-4CDF-A931-59D27FB57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FBC466D-3BC0-4F7D-9020-02F0E0EA5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263589A-0307-4AE3-ACC1-C1993C98C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6275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0093E9-5D14-47E3-AAC6-2F94A6A69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81ADFD0-60BB-456E-9797-F7F0EAAE4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010D4B7-F3AB-4DC4-92F9-84B97B45BF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452FAAB-6147-4791-B312-E9695F9311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360753A-C5AC-4EA7-AC13-21AC3276EA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C6D20FF-97DF-4183-9A62-128DC3440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A85427B-9AE1-4B18-A123-B6FB81C1E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2889C18-AA35-4A97-84EA-C16BC136F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5030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0855DF-5280-4D4C-9C82-62A500D0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3589187-7166-4A11-ACD7-2FB0B6388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8C4C4AC-B347-4DE0-AE1D-2813F9565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AED854E-DF4D-4070-88D7-A597FF8E0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1694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9E364CD-BF7A-4CBA-97BC-EAC980AB8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CBB9F95-EDCE-492B-A072-5A333A4D9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6AE6378-7CBD-4DF5-8570-5A4852CD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504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09C899-48D4-4D1E-B681-4CB9ABDC5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E496334-BD7E-4924-9D99-6099EA1D0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734D0DA-5CE3-4E0A-813C-604097C565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C2BF447-0870-4C02-B1F3-55891A36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4D451A5-47BC-4AC1-B90A-50CB0F545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3DCC040-67ED-4B7C-BBE5-FB0016007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518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A48165-0DA3-4CA3-8CC2-56094D7D1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8AF62A8-BA2D-486E-B90C-3E686C9189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E8098E-DA10-4474-8B8A-6B2E6CDFE0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1E6C990-B44C-4E7D-8C32-03DD3D643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8AF6022-1B63-49B8-8759-025084F9C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1B562DB-3B22-4D9E-B69C-B6EF322B0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6946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27029B4-92B6-4BB2-BC82-655333150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BB1DD0E-22FB-4124-BCE7-CC96394CD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3E8126-F61A-4ABA-9FC0-8BF427F4AF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92D2A-5B96-4A6B-9A3C-E861BF518302}" type="datetimeFigureOut">
              <a:rPr lang="pt-BR" smtClean="0"/>
              <a:t>24/01/2023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79B226C-EA8E-4728-96C2-C6BBC3D0A0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68A5B50-F01C-4FAA-BA5C-13E2D000B9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F62C6E-D135-487D-8D9E-23F2AB02A0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144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AD4E56-A16B-414B-B282-062CA8ECAC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DB37971-3E3C-4E2F-9528-2A0A93C182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43B0343-A662-4B28-99D6-0618ED84F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8900"/>
            <a:ext cx="12192000" cy="694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83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E891CC-FF11-4537-B5AF-5EC26B94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E9BE28-0F6E-4A26-AEAD-F639A5C2A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33CC2B5-10CF-454F-A68A-003326CD4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719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C9B9C4-A637-4F31-A8A2-A996ADC24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93BD5B-1776-43A1-8F4E-63CC25C7A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3167C67-C182-4ABB-9E2C-2485AC8A6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6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B543A8-8B79-4DD8-BF15-43CB508FF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5A51F1-403C-4521-92BD-44A4C9D1D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5DCD2B6-B9C7-4D0F-A7E3-05B448513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022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A383D6-8173-4DEC-AB5F-9034464A8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952A2A5-8263-45CA-A293-97D9784DF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40249CC-B753-4C85-9879-4A771B207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864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789151-A02A-40B1-97C0-1EDE90968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75D4A4-18F1-4C66-BEBE-3386771AA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F8AF9EF-54A6-49D5-958A-07136FC7D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14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D9B085-865A-4728-B178-41B3D0E76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CEA998-5E37-41BB-B975-EB900CB7A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A5FD261-330F-4339-8839-D5D43BCF2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040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1F50EB-FFA6-4E01-BF31-0586D73F0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0551FA-7036-4A3A-B73D-AF0B671A0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725E2F2-EE2B-4C37-BDB8-98269B7E5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100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E5CA1D-C8A8-4DDE-A9C7-75F6012E7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96D7045-5658-4515-8128-3E08AF0EC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D37C961-A04D-4BFE-9FED-0DA07ECAD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03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902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EDF8AE-223F-4B4C-996C-D29B196F3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5E7C04-905F-4A46-B370-253A85B1E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A22D08F-558F-4167-8FD0-5B8FDAB0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048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127C74-2CCA-4620-AE5D-E5333C1E7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5AB7481-5F9B-4D70-B880-FADF95217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624514F-A974-4F59-AA42-1614C90F0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045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E42A18-5E10-4CFE-821F-42ED8DE38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9028C4-64C0-4F98-A9AE-DE3E143B2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591EBB0-AA34-47B8-BF22-BFB6F58B2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6021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2E065A-B668-41F6-887A-E616C7089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D340C7-9893-4F01-B1DE-AC1F86EC4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E85912C-2058-4151-BDD5-5B4272BD5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280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7B7601-A779-484D-ACDE-604B063DF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A7AD84-0E33-4DAF-9DFC-A74F7D796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BD357AE-305A-4232-AAEF-7BF71BD8B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704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BF792C-0EBA-46BE-8D93-80C26713F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38AFB6-7B5F-4EF1-86D7-7D72955A5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61CD98B-362C-4759-9FCA-813B202CE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4970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B08E1D-B28B-447D-B674-DDD634525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26C323-EE2B-4AB6-9C61-656F4E54D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8D14FA9-CE5B-4F25-8C7B-68C86EC31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2513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C835EF-D204-4F7E-B13F-5885DFC68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1D570E-9DEE-4BBB-A97B-CDEB869F0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41F6982-7540-4E04-BB39-4DA46B43A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0817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7F9258-28B4-4C16-A5E5-8F88DDEE8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D89561-F553-4346-B264-F7E8C2B05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024284F-056D-4EAA-B52D-8D91A91CF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7272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769442-C1C4-4223-83C4-EE496E4B5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E187EE-8FE6-4CE3-8104-69614491C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E9FF1CE-AF7D-4F16-AA06-14CA7C3B5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741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DC9261-5F3A-4CE9-9F48-108F2407B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A07F03-F8C2-4FBE-98F4-D0E13E777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94A20E4-1463-46F3-9D1C-9EDCE83F6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918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50CFBE-6A80-4FFE-A043-57752AD98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4FE87B-6550-4A7D-80AD-F9878D351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4234185-C7CB-4019-B66F-2805EE7E6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007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42744C-866B-4747-AE0C-0490B203E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A343C7-71AE-46BC-B3CB-33D0B45E9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5296A57-CE14-46AC-9B5C-5FB329504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712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810921-438C-4477-9057-C3AA4136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8C32B7-3FDC-412F-B8B4-0F357A0C9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8488C5A-7393-4DEA-823E-E4B73D1E5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3380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7C5CC5-09C0-4AD1-8592-54C029A15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B2C495E-F5F5-49DD-B64D-935CD9053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116430C-46A1-4301-A804-0150627F2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8834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DCC1A-CB2C-45E7-A53D-E6E327B40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3262B2-E91A-45AB-8A85-0C0CF79C4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6DD75C8-D54E-43FA-9A14-75DB40CFC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391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F8D825-C7CB-4C11-B10C-EAA2BCD5F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B12E8CF-E842-4F26-A0A4-ECADABBEF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333B65F-FB46-4D0B-8F9E-B09338A61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9944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B84E0D-EA24-4C8F-B46C-0CE697CD2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5D0CFE-742B-4BCC-9729-4D35E8020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B691328-43E6-4798-9FB3-A35E072AE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1375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2884FA-AB1A-4825-B1CE-4AD634D78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EFD61A-04E3-4081-AD60-602E6F5CB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FF5D661-7C69-487E-B652-4D2C7D14E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0550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6CA2E3-6413-4FBD-BEB9-310E278B6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180A29-3EA1-4FAD-9F1A-FBFE0D851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73476B4-4D69-40A9-A7ED-1E28D8255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675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44E320-626E-4B21-AF72-EE8682CAA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62073E-B64F-4698-9821-FF2B5264B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7608B07-75B1-4DCE-A287-F0CA1C2B1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8675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90CA77-040B-4668-BB5C-617572190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5750"/>
            <a:ext cx="10515600" cy="1325563"/>
          </a:xfrm>
        </p:spPr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B2C2BC-9082-4FFF-B64E-AC2D5FBBC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FCB5EA-1E4B-4A1B-BE9A-B92D546B8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7942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48A97E-F020-4E1D-8A97-03064E010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36D8D2-6EB2-4553-92C4-5B4EC964F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1A04ECA-4863-46D2-AFEF-D8ACA044E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598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BFA466-46DC-4210-8E1C-696DE0541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3E5417-BF14-40DD-AEE3-B737F83E5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00A5834-187E-4B55-BEAB-05E38B0D9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92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FAFB7-D1B5-49C8-92DC-5B57E2B42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9065EE-042A-4B64-8F70-FCD012329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BBFDDED-E9FF-4CB8-820E-ED3CA8E18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8741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2FBE1D-5EE6-4838-9376-35F58B852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8A725B-710E-4474-90DD-8DBA983EA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D261882-D616-4594-8C01-353AFE35D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8955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F7E40C-8E0F-4943-8FBC-A0F7A1FFC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380443-D11A-46F8-A300-FB686ADE8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B4EB1E6-1E53-459C-AA6F-4E441E23B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121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3B0F1-6316-42DA-A26F-3BED48DC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E82294-E28E-419C-A211-4F3B70141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252D923-06F9-4FFD-A844-4327652B9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5120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FA23A6-A41C-4231-8D94-4B87A8042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B8B87DB-A612-4B51-93E0-712EAFBE4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FFA5DDC-D229-4DE3-8EAE-F572920F6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9531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37AE05-9BC1-4212-ACC1-095F456F6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48D720-63D1-4DD6-BB9D-56C126487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3D4AE04-8036-451B-8122-A116CF811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832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77E698-BF4A-4F2D-AD32-CAA8297CD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075079-5E55-4AD3-BAA2-AC7D5F24B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A47BC19-F189-46E5-816B-A71713D36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1159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7AEE8-64D5-43F9-AB05-98A4AB7C5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96A3AA-F538-4330-A872-0C8035711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D334C8E-699E-4F8D-BFA8-237DF7DCB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930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75AA00-F31F-4437-B887-7FB65C7D1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2B1F38-AE08-4B84-AFF9-471177E26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5FC8D93-FA0C-4DCA-8859-BF08CD15D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101600"/>
            <a:ext cx="12077699" cy="675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389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645E99-BF32-4C32-8813-B6677EADF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EA761A-47ED-453D-ABA9-1E6B14945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A98DA9F-D9D0-45D9-B70F-BFA2E1259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692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D1EB0C-51DB-4D8F-9E3B-1A75F2660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85E2C7-4E05-47C0-B0A3-1E8268CC8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AD6FCC1-FD1E-450E-86ED-2FDCB1707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825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2ED990-0B37-4C9C-B384-A851F413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072C2B-2713-481C-BF97-490DBFB95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AE91231-78BB-4592-9D1C-31302AFDD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75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918A4A-8F75-4E97-812C-805CC0E22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1F4134-FD97-408E-B577-B1FE9381E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76E56AE-77A9-4751-B056-6E60D66C0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744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</Words>
  <Application>Microsoft Office PowerPoint</Application>
  <PresentationFormat>Widescreen</PresentationFormat>
  <Paragraphs>1</Paragraphs>
  <Slides>46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46</vt:i4>
      </vt:variant>
    </vt:vector>
  </HeadingPairs>
  <TitlesOfParts>
    <vt:vector size="50" baseType="lpstr">
      <vt:lpstr>Arial</vt:lpstr>
      <vt:lpstr>Calibri</vt:lpstr>
      <vt:lpstr>Calibri Light</vt:lpstr>
      <vt:lpstr>Tema do Office</vt:lpstr>
      <vt:lpstr>f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Roberto Claudio Gonçalves Pinto</dc:creator>
  <cp:lastModifiedBy>Roberto Claudio Gonçalves Pinto</cp:lastModifiedBy>
  <cp:revision>10</cp:revision>
  <dcterms:created xsi:type="dcterms:W3CDTF">2023-01-24T17:55:11Z</dcterms:created>
  <dcterms:modified xsi:type="dcterms:W3CDTF">2023-01-24T20:29:30Z</dcterms:modified>
</cp:coreProperties>
</file>

<file path=docProps/thumbnail.jpeg>
</file>